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73F98-6B36-6948-A56F-E90260A5136B}" type="datetimeFigureOut">
              <a:rPr lang="en-US" smtClean="0"/>
              <a:t>4/17/13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F566C-2229-8348-9549-446FF624C94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Presidential Leadership of Congress: The Politics of Shared Powers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pp.415-422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Chief Legislator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Veto</a:t>
            </a:r>
            <a:r>
              <a:rPr lang="en-US" dirty="0" smtClean="0"/>
              <a:t>: The president can send a bill back to Congress with his reasons for rejecting it. It may be overridden with 2/3 support of both Houses. </a:t>
            </a:r>
          </a:p>
          <a:p>
            <a:r>
              <a:rPr lang="en-US" b="1" u="sng" dirty="0" smtClean="0"/>
              <a:t>Pocket Veto</a:t>
            </a:r>
            <a:r>
              <a:rPr lang="en-US" dirty="0" smtClean="0"/>
              <a:t>: A president can let a bill die by not signing it when Congress adjourns within 10 days of submitting a bill.</a:t>
            </a:r>
          </a:p>
          <a:p>
            <a:pPr lvl="1"/>
            <a:r>
              <a:rPr lang="en-US" b="1" u="sng" dirty="0" smtClean="0"/>
              <a:t>Line Item Veto</a:t>
            </a:r>
            <a:r>
              <a:rPr lang="en-US" dirty="0" smtClean="0"/>
              <a:t>: ability to veto parts of a bill--some state governors have it, but not the president</a:t>
            </a:r>
          </a:p>
          <a:p>
            <a:pPr lvl="1"/>
            <a:r>
              <a:rPr lang="en-US" dirty="0" smtClean="0"/>
              <a:t>Vetoes are mostly used to prevent legislation.</a:t>
            </a:r>
            <a:endParaRPr lang="en-US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33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sz="4000" baseline="0" dirty="0">
              <a:solidFill>
                <a:srgbClr val="9D032A"/>
              </a:solidFill>
              <a:latin typeface="Franklin Gothic Medium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9" name="Picture 1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8229600" cy="3376613"/>
          </a:xfrm>
          <a:noFill/>
          <a:ln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99759"/>
            <a:ext cx="7772400" cy="540585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The </a:t>
            </a:r>
            <a:r>
              <a:rPr lang="en-US" dirty="0"/>
              <a:t>Bonds of Party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Being in the president’s party creates a psychological bond between legislators and presidents, increasing agreement</a:t>
            </a:r>
            <a:r>
              <a:rPr lang="en-US" dirty="0" smtClean="0"/>
              <a:t>.</a:t>
            </a:r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/>
              <a:t>Slippage in Party Support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Presidents cannot always count on party support, especially on controversial issues</a:t>
            </a:r>
            <a:r>
              <a:rPr lang="en-US" dirty="0" smtClean="0"/>
              <a:t>.</a:t>
            </a:r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/>
              <a:t>Leading the Party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Presidents can offer party candidates support and punishment by withholding favors.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Presidential coattails occur when voters cast their ballots for congressional candidates of the president’s party because they support the president. Races are rarely won in this 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Party Leadership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  <p:pic>
        <p:nvPicPr>
          <p:cNvPr id="45067" name="Picture 1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9812" y="488950"/>
            <a:ext cx="5791200" cy="1035050"/>
          </a:xfrm>
          <a:noFill/>
          <a:ln/>
        </p:spPr>
      </p:pic>
      <p:pic>
        <p:nvPicPr>
          <p:cNvPr id="4506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9812" y="1905000"/>
            <a:ext cx="5715000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  <p:pic>
        <p:nvPicPr>
          <p:cNvPr id="47112" name="Picture 8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43100" y="522288"/>
            <a:ext cx="5257800" cy="895350"/>
          </a:xfrm>
          <a:noFill/>
          <a:ln/>
        </p:spPr>
      </p:pic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9657" y="2052409"/>
            <a:ext cx="61722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89" dirty="0" smtClean="0"/>
              <a:t>Public Support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6227"/>
            <a:ext cx="7772400" cy="517837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Public </a:t>
            </a:r>
            <a:r>
              <a:rPr lang="en-US" dirty="0"/>
              <a:t>Approval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 source of presidential leadership of Congress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Public approval gives the president leverage, not command; it does not guarantee </a:t>
            </a:r>
            <a:r>
              <a:rPr lang="en-US" dirty="0" smtClean="0"/>
              <a:t>success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/>
              <a:t>Mandates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Perception that the voters strongly support the president’s character and policies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Mandates are infrequent, but presidents claim a mandate anyway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3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Legislative Skills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Bargaining</a:t>
            </a:r>
            <a:r>
              <a:rPr lang="en-US" dirty="0"/>
              <a:t>: concessions for votes, occurs infrequently</a:t>
            </a:r>
          </a:p>
          <a:p>
            <a:r>
              <a:rPr lang="en-US" dirty="0"/>
              <a:t>Being strategic, presidents increase chances for success by exploiting “honeymoon” at beginning of term</a:t>
            </a:r>
          </a:p>
          <a:p>
            <a:r>
              <a:rPr lang="en-US" dirty="0"/>
              <a:t>Presidents may set priorities to influence Congress’ agenda; president is nation’s key agenda builder</a:t>
            </a:r>
          </a:p>
          <a:p>
            <a:r>
              <a:rPr lang="en-US" dirty="0"/>
              <a:t>Skills must compete with other factors that may affect Congress; they are not at the core of presidential leadership of Congress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305</Words>
  <Application>Microsoft Macintosh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Presidential Leadership of Congress: The Politics of Shared Powers</vt:lpstr>
      <vt:lpstr>Chief Legislator </vt:lpstr>
      <vt:lpstr>Slide 3</vt:lpstr>
      <vt:lpstr>Party Leadership </vt:lpstr>
      <vt:lpstr>Slide 5</vt:lpstr>
      <vt:lpstr>Slide 6</vt:lpstr>
      <vt:lpstr>Public Support </vt:lpstr>
      <vt:lpstr>Legislative Skills 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Presidential Leadership of Congress: The Politics of Shared Powers</dc:title>
  <dc:creator>madisonk</dc:creator>
  <cp:lastModifiedBy>madisonk</cp:lastModifiedBy>
  <cp:revision>3</cp:revision>
  <dcterms:created xsi:type="dcterms:W3CDTF">2013-04-17T13:37:34Z</dcterms:created>
  <dcterms:modified xsi:type="dcterms:W3CDTF">2013-04-17T13:44:46Z</dcterms:modified>
</cp:coreProperties>
</file>